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66" d="100"/>
          <a:sy n="66" d="100"/>
        </p:scale>
        <p:origin x="833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wm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296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567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77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19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28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907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116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002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440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74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20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EF8AF-50B7-4CFD-AD37-52C2450C64A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0FC1C-51C3-4561-84CD-1D6F65669A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6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wmf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oleObject" Target="../embeddings/oleObject2.bin"/><Relationship Id="rId7" Type="http://schemas.openxmlformats.org/officeDocument/2006/relationships/image" Target="../media/image4.png"/><Relationship Id="rId12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2.wmf"/><Relationship Id="rId9" Type="http://schemas.openxmlformats.org/officeDocument/2006/relationships/image" Target="../media/image9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oleObject" Target="../embeddings/oleObject3.bin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8.wmf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EFCBA7AD-852F-4115-9E75-8819522426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7535489"/>
              </p:ext>
            </p:extLst>
          </p:nvPr>
        </p:nvGraphicFramePr>
        <p:xfrm>
          <a:off x="1973942" y="325117"/>
          <a:ext cx="5958116" cy="6207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Artwork" r:id="rId3" imgW="1970280" imgH="2053080" progId="Adobe.Illustrator.22">
                  <p:embed/>
                </p:oleObj>
              </mc:Choice>
              <mc:Fallback>
                <p:oleObj name="Artwork" r:id="rId3" imgW="1970280" imgH="2053080" progId="Adobe.Illustrator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73942" y="325117"/>
                        <a:ext cx="5958116" cy="62077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C53FD67-E2C1-4EE9-9A2E-1C855B76B6F6}"/>
                  </a:ext>
                </a:extLst>
              </p:cNvPr>
              <p:cNvSpPr txBox="1"/>
              <p:nvPr/>
            </p:nvSpPr>
            <p:spPr>
              <a:xfrm>
                <a:off x="1464000" y="52534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C53FD67-E2C1-4EE9-9A2E-1C855B76B6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4000" y="5253442"/>
                <a:ext cx="914400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D277849-C773-412C-B4F8-60D2B4ACD1EC}"/>
                  </a:ext>
                </a:extLst>
              </p:cNvPr>
              <p:cNvSpPr txBox="1"/>
              <p:nvPr/>
            </p:nvSpPr>
            <p:spPr>
              <a:xfrm>
                <a:off x="4371034" y="0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D277849-C773-412C-B4F8-60D2B4ACD1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034" y="0"/>
                <a:ext cx="914400" cy="830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9014DD8-1847-4304-831E-435AAC49A723}"/>
                  </a:ext>
                </a:extLst>
              </p:cNvPr>
              <p:cNvSpPr txBox="1"/>
              <p:nvPr/>
            </p:nvSpPr>
            <p:spPr>
              <a:xfrm>
                <a:off x="7256464" y="28702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9014DD8-1847-4304-831E-435AAC49A7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6464" y="2870242"/>
                <a:ext cx="914400" cy="83099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B220AE7-EEFA-42EB-BF37-4456EA37CC20}"/>
                  </a:ext>
                </a:extLst>
              </p:cNvPr>
              <p:cNvSpPr txBox="1"/>
              <p:nvPr/>
            </p:nvSpPr>
            <p:spPr>
              <a:xfrm>
                <a:off x="4501663" y="5580715"/>
                <a:ext cx="914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zh-CN" altLang="en-US" sz="36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B220AE7-EEFA-42EB-BF37-4456EA37C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1663" y="5580715"/>
                <a:ext cx="914400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483016C-1D35-4FA9-AE70-D943EB0A36D9}"/>
                  </a:ext>
                </a:extLst>
              </p:cNvPr>
              <p:cNvSpPr txBox="1"/>
              <p:nvPr/>
            </p:nvSpPr>
            <p:spPr>
              <a:xfrm>
                <a:off x="5851490" y="3120554"/>
                <a:ext cx="914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b="0" i="1" smtClean="0">
                          <a:latin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zh-CN" altLang="en-US" sz="3600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483016C-1D35-4FA9-AE70-D943EB0A3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1490" y="3120554"/>
                <a:ext cx="914400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8779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DABA4B3-C85A-4E58-8439-D172CB6468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0510423"/>
              </p:ext>
            </p:extLst>
          </p:nvPr>
        </p:nvGraphicFramePr>
        <p:xfrm>
          <a:off x="1941898" y="293302"/>
          <a:ext cx="6019188" cy="6271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Artwork" r:id="rId3" imgW="1970280" imgH="2053080" progId="Adobe.Illustrator.22">
                  <p:embed/>
                </p:oleObj>
              </mc:Choice>
              <mc:Fallback>
                <p:oleObj name="Artwork" r:id="rId3" imgW="1970280" imgH="2053080" progId="Adobe.Illustrator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41898" y="293302"/>
                        <a:ext cx="6019188" cy="6271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A3A4FB5F-2586-4F27-B840-D7F149DBA6B0}"/>
                  </a:ext>
                </a:extLst>
              </p:cNvPr>
              <p:cNvSpPr txBox="1"/>
              <p:nvPr/>
            </p:nvSpPr>
            <p:spPr>
              <a:xfrm>
                <a:off x="1464000" y="52534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A3A4FB5F-2586-4F27-B840-D7F149DBA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4000" y="5253442"/>
                <a:ext cx="914400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BF0DC4C-B20B-43B4-B9E1-A18448EE466F}"/>
                  </a:ext>
                </a:extLst>
              </p:cNvPr>
              <p:cNvSpPr txBox="1"/>
              <p:nvPr/>
            </p:nvSpPr>
            <p:spPr>
              <a:xfrm>
                <a:off x="4371034" y="0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BF0DC4C-B20B-43B4-B9E1-A18448EE46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034" y="0"/>
                <a:ext cx="914400" cy="830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0EFF168-420A-4489-959F-5448C959C2E3}"/>
                  </a:ext>
                </a:extLst>
              </p:cNvPr>
              <p:cNvSpPr txBox="1"/>
              <p:nvPr/>
            </p:nvSpPr>
            <p:spPr>
              <a:xfrm>
                <a:off x="7256464" y="28702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0EFF168-420A-4489-959F-5448C959C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6464" y="2870242"/>
                <a:ext cx="914400" cy="83099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62C7CD9B-51F7-4771-A6EF-2C5B2592DC10}"/>
                  </a:ext>
                </a:extLst>
              </p:cNvPr>
              <p:cNvSpPr txBox="1"/>
              <p:nvPr/>
            </p:nvSpPr>
            <p:spPr>
              <a:xfrm>
                <a:off x="4201200" y="1540800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62C7CD9B-51F7-4771-A6EF-2C5B2592DC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1200" y="1540800"/>
                <a:ext cx="914400" cy="584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E291FB8-BFA1-489F-A262-30B126D5BA00}"/>
                  </a:ext>
                </a:extLst>
              </p:cNvPr>
              <p:cNvSpPr txBox="1"/>
              <p:nvPr/>
            </p:nvSpPr>
            <p:spPr>
              <a:xfrm>
                <a:off x="4758632" y="1477972"/>
                <a:ext cx="9144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E291FB8-BFA1-489F-A262-30B126D5B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8632" y="1477972"/>
                <a:ext cx="914400" cy="461665"/>
              </a:xfrm>
              <a:prstGeom prst="rect">
                <a:avLst/>
              </a:prstGeom>
              <a:blipFill>
                <a:blip r:embed="rId9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BBBC10E-272C-4B70-89D1-B5105C14175B}"/>
                  </a:ext>
                </a:extLst>
              </p:cNvPr>
              <p:cNvSpPr txBox="1"/>
              <p:nvPr/>
            </p:nvSpPr>
            <p:spPr>
              <a:xfrm>
                <a:off x="4630232" y="1061572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BBBC10E-272C-4B70-89D1-B5105C1417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0232" y="1061572"/>
                <a:ext cx="914400" cy="58477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D0C98D7-5AF6-4ECC-8941-FD971A5EF17C}"/>
                  </a:ext>
                </a:extLst>
              </p:cNvPr>
              <p:cNvSpPr txBox="1"/>
              <p:nvPr/>
            </p:nvSpPr>
            <p:spPr>
              <a:xfrm>
                <a:off x="3738632" y="2236372"/>
                <a:ext cx="914400" cy="10241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num>
                        <m:den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zh-CN" altLang="en-US" sz="3200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D0C98D7-5AF6-4ECC-8941-FD971A5EF1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8632" y="2236372"/>
                <a:ext cx="914400" cy="102412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196C9877-E914-4A87-B656-6863B3C14A6A}"/>
              </a:ext>
            </a:extLst>
          </p:cNvPr>
          <p:cNvCxnSpPr/>
          <p:nvPr/>
        </p:nvCxnSpPr>
        <p:spPr>
          <a:xfrm flipH="1" flipV="1">
            <a:off x="4828234" y="2748435"/>
            <a:ext cx="1493366" cy="3403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FF8DC3-4870-4A42-98F6-B034BB922D24}"/>
                  </a:ext>
                </a:extLst>
              </p:cNvPr>
              <p:cNvSpPr txBox="1"/>
              <p:nvPr/>
            </p:nvSpPr>
            <p:spPr>
              <a:xfrm>
                <a:off x="5928632" y="2676772"/>
                <a:ext cx="2524168" cy="5395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/2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FF8DC3-4870-4A42-98F6-B034BB922D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8632" y="2676772"/>
                <a:ext cx="2524168" cy="53957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4D6ECA10-0CFA-4FCB-800B-EC4217BAA691}"/>
              </a:ext>
            </a:extLst>
          </p:cNvPr>
          <p:cNvCxnSpPr/>
          <p:nvPr/>
        </p:nvCxnSpPr>
        <p:spPr>
          <a:xfrm rot="10800000">
            <a:off x="5148944" y="1912426"/>
            <a:ext cx="1668236" cy="55863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71C3A458-097C-4369-93AD-A26FFC56F9E5}"/>
                  </a:ext>
                </a:extLst>
              </p:cNvPr>
              <p:cNvSpPr txBox="1"/>
              <p:nvPr/>
            </p:nvSpPr>
            <p:spPr>
              <a:xfrm>
                <a:off x="6773390" y="2005622"/>
                <a:ext cx="291873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charge density: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endParaRPr lang="en-US" altLang="zh-CN" sz="2000" dirty="0"/>
              </a:p>
              <a:p>
                <a:r>
                  <a:rPr lang="en-US" altLang="zh-CN" sz="2000" dirty="0"/>
                  <a:t>surface element: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endParaRPr lang="en-US" altLang="zh-CN" sz="2000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71C3A458-097C-4369-93AD-A26FFC56F9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3390" y="2005622"/>
                <a:ext cx="2918733" cy="707886"/>
              </a:xfrm>
              <a:prstGeom prst="rect">
                <a:avLst/>
              </a:prstGeom>
              <a:blipFill>
                <a:blip r:embed="rId13"/>
                <a:stretch>
                  <a:fillRect l="-2088" t="-4310" b="-146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C44D2A97-AC45-4A4D-AE3A-C608905A0DFD}"/>
                  </a:ext>
                </a:extLst>
              </p:cNvPr>
              <p:cNvSpPr txBox="1"/>
              <p:nvPr/>
            </p:nvSpPr>
            <p:spPr>
              <a:xfrm>
                <a:off x="2227552" y="773561"/>
                <a:ext cx="914400" cy="920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altLang="zh-CN" sz="4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4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acc>
                    </m:oMath>
                  </m:oMathPara>
                </a14:m>
                <a:endParaRPr lang="zh-CN" altLang="en-US" sz="4800" dirty="0"/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C44D2A97-AC45-4A4D-AE3A-C608905A0D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552" y="773561"/>
                <a:ext cx="914400" cy="92063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2205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617C0989-201F-47FF-9867-736A06E56C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848536"/>
              </p:ext>
            </p:extLst>
          </p:nvPr>
        </p:nvGraphicFramePr>
        <p:xfrm>
          <a:off x="1551709" y="312153"/>
          <a:ext cx="6802582" cy="6233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Artwork" r:id="rId3" imgW="2240640" imgH="2053080" progId="Adobe.Illustrator.22">
                  <p:embed/>
                </p:oleObj>
              </mc:Choice>
              <mc:Fallback>
                <p:oleObj name="Artwork" r:id="rId3" imgW="2240640" imgH="2053080" progId="Adobe.Illustrator.22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54101E72-A3E6-4A05-9A8B-25665A9420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1709" y="312153"/>
                        <a:ext cx="6802582" cy="6233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C27F5CB2-E14E-4F66-A10D-E017B5701C54}"/>
                  </a:ext>
                </a:extLst>
              </p:cNvPr>
              <p:cNvSpPr txBox="1"/>
              <p:nvPr/>
            </p:nvSpPr>
            <p:spPr>
              <a:xfrm>
                <a:off x="1871326" y="52534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C27F5CB2-E14E-4F66-A10D-E017B5701C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1326" y="5253442"/>
                <a:ext cx="914400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DFDD50E0-1FDC-47B9-A0DB-76528B7817B9}"/>
                  </a:ext>
                </a:extLst>
              </p:cNvPr>
              <p:cNvSpPr txBox="1"/>
              <p:nvPr/>
            </p:nvSpPr>
            <p:spPr>
              <a:xfrm>
                <a:off x="4778360" y="0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DFDD50E0-1FDC-47B9-A0DB-76528B7817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8360" y="0"/>
                <a:ext cx="914400" cy="830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387DBE0-10D0-4737-AB81-FBE1B2740E45}"/>
                  </a:ext>
                </a:extLst>
              </p:cNvPr>
              <p:cNvSpPr txBox="1"/>
              <p:nvPr/>
            </p:nvSpPr>
            <p:spPr>
              <a:xfrm>
                <a:off x="7663790" y="2870242"/>
                <a:ext cx="914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CN" altLang="en-US" sz="4800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387DBE0-10D0-4737-AB81-FBE1B2740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790" y="2870242"/>
                <a:ext cx="914400" cy="83099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8F101F5-E4B1-48D9-966D-2B12BC1E679B}"/>
                  </a:ext>
                </a:extLst>
              </p:cNvPr>
              <p:cNvSpPr txBox="1"/>
              <p:nvPr/>
            </p:nvSpPr>
            <p:spPr>
              <a:xfrm>
                <a:off x="4212304" y="3127815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8F101F5-E4B1-48D9-966D-2B12BC1E67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2304" y="3127815"/>
                <a:ext cx="914400" cy="584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EB86F6-5A4E-47F3-B568-243B63B42E4F}"/>
                  </a:ext>
                </a:extLst>
              </p:cNvPr>
              <p:cNvSpPr txBox="1"/>
              <p:nvPr/>
            </p:nvSpPr>
            <p:spPr>
              <a:xfrm>
                <a:off x="5032361" y="2627072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zh-CN" altLang="en-US" sz="3200" dirty="0"/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EB86F6-5A4E-47F3-B568-243B63B42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361" y="2627072"/>
                <a:ext cx="914400" cy="58477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5844F06-051C-4944-B572-1F241E973FE5}"/>
                  </a:ext>
                </a:extLst>
              </p:cNvPr>
              <p:cNvSpPr txBox="1"/>
              <p:nvPr/>
            </p:nvSpPr>
            <p:spPr>
              <a:xfrm>
                <a:off x="5126705" y="3069758"/>
                <a:ext cx="9144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5844F06-051C-4944-B572-1F241E973F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6705" y="3069758"/>
                <a:ext cx="914400" cy="461665"/>
              </a:xfrm>
              <a:prstGeom prst="rect">
                <a:avLst/>
              </a:prstGeom>
              <a:blipFill>
                <a:blip r:embed="rId10"/>
                <a:stretch>
                  <a:fillRect b="-17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B8BCD5D6-02F0-4CC7-B72D-2822B2E1F104}"/>
                  </a:ext>
                </a:extLst>
              </p:cNvPr>
              <p:cNvSpPr txBox="1"/>
              <p:nvPr/>
            </p:nvSpPr>
            <p:spPr>
              <a:xfrm>
                <a:off x="6324131" y="4088925"/>
                <a:ext cx="1906392" cy="7023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altLang="zh-CN" sz="3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zh-CN" altLang="en-US" sz="3200" dirty="0"/>
              </a:p>
            </p:txBody>
          </p:sp>
        </mc:Choice>
        <mc:Fallback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B8BCD5D6-02F0-4CC7-B72D-2822B2E1F1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4131" y="4088925"/>
                <a:ext cx="1906392" cy="70237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7594668-31A7-42EF-A611-4EE824B92CE9}"/>
              </a:ext>
            </a:extLst>
          </p:cNvPr>
          <p:cNvCxnSpPr/>
          <p:nvPr/>
        </p:nvCxnSpPr>
        <p:spPr>
          <a:xfrm flipH="1" flipV="1">
            <a:off x="5126704" y="3712590"/>
            <a:ext cx="1449193" cy="6779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连接符: 曲线 12">
            <a:extLst>
              <a:ext uri="{FF2B5EF4-FFF2-40B4-BE49-F238E27FC236}">
                <a16:creationId xmlns:a16="http://schemas.microsoft.com/office/drawing/2014/main" id="{8E6ACD07-AA05-46D1-B016-E7811274CB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76651" y="2714170"/>
            <a:ext cx="1700677" cy="89262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FED360D-31F1-4E79-A1D5-29DC924D2BEA}"/>
                  </a:ext>
                </a:extLst>
              </p:cNvPr>
              <p:cNvSpPr txBox="1"/>
              <p:nvPr/>
            </p:nvSpPr>
            <p:spPr>
              <a:xfrm>
                <a:off x="7277327" y="2166383"/>
                <a:ext cx="284257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/>
                  <a:t>charge density: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𝑃</m:t>
                    </m:r>
                    <m:func>
                      <m:func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func>
                  </m:oMath>
                </a14:m>
                <a:endParaRPr lang="en-US" altLang="zh-CN" sz="2000" b="0" dirty="0"/>
              </a:p>
              <a:p>
                <a:r>
                  <a:rPr lang="en-US" altLang="zh-CN" sz="2000" dirty="0"/>
                  <a:t>surface element: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𝑑𝑧</m:t>
                    </m:r>
                  </m:oMath>
                </a14:m>
                <a:endParaRPr lang="zh-CN" altLang="en-US" sz="2000" dirty="0"/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FED360D-31F1-4E79-A1D5-29DC924D2B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7327" y="2166383"/>
                <a:ext cx="2842573" cy="707886"/>
              </a:xfrm>
              <a:prstGeom prst="rect">
                <a:avLst/>
              </a:prstGeom>
              <a:blipFill>
                <a:blip r:embed="rId12"/>
                <a:stretch>
                  <a:fillRect l="-2361" t="-4274" b="-136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2BFD9FD-6C2F-48D9-850B-E3C846954A34}"/>
                  </a:ext>
                </a:extLst>
              </p:cNvPr>
              <p:cNvSpPr txBox="1"/>
              <p:nvPr/>
            </p:nvSpPr>
            <p:spPr>
              <a:xfrm>
                <a:off x="2003107" y="1647873"/>
                <a:ext cx="914400" cy="920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altLang="zh-CN" sz="4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4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acc>
                    </m:oMath>
                  </m:oMathPara>
                </a14:m>
                <a:endParaRPr lang="zh-CN" altLang="en-US" sz="4800" dirty="0"/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2BFD9FD-6C2F-48D9-850B-E3C846954A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3107" y="1647873"/>
                <a:ext cx="914400" cy="920637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8019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45</Words>
  <Application>Microsoft Office PowerPoint</Application>
  <PresentationFormat>A4 纸张(210x297 毫米)</PresentationFormat>
  <Paragraphs>26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Calibri Light</vt:lpstr>
      <vt:lpstr>Cambria Math</vt:lpstr>
      <vt:lpstr>Office 主题​​</vt:lpstr>
      <vt:lpstr>Artwork</vt:lpstr>
      <vt:lpstr>Adobe Illustrator Artwork 20.0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稼霖</dc:creator>
  <cp:lastModifiedBy>陈 稼霖</cp:lastModifiedBy>
  <cp:revision>11</cp:revision>
  <dcterms:created xsi:type="dcterms:W3CDTF">2020-03-16T08:51:50Z</dcterms:created>
  <dcterms:modified xsi:type="dcterms:W3CDTF">2020-03-16T11:51:42Z</dcterms:modified>
</cp:coreProperties>
</file>

<file path=docProps/thumbnail.jpeg>
</file>